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f6bdec8f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f6bdec8f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ef76588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ef76588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fc1d1002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efc1d1002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f6bdec8f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f6bdec8f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b5a27ddf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b5a27ddf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b5a27ddf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b5a27ddf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b5a27d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b5a27d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b5a27ddf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b5a27ddf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67be2de04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67be2de04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ef6bdec8f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ef6bdec8f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efc1d1002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efc1d1002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fc1d1002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fc1d1002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f6bdec8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ef6bdec8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f6bdec8f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ef6bdec8f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f7f2c3bc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f7f2c3bc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025867b6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025867b6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7582e30e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7582e30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2.jp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17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095226" cy="429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1" cy="428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423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22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057" y="4642973"/>
            <a:ext cx="897244" cy="4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/>
          <p:nvPr/>
        </p:nvSpPr>
        <p:spPr>
          <a:xfrm>
            <a:off x="1294950" y="509290"/>
            <a:ext cx="957900" cy="33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5117123" y="4750302"/>
            <a:ext cx="957900" cy="33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6397984" y="343800"/>
            <a:ext cx="957900" cy="33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/>
        </p:nvSpPr>
        <p:spPr>
          <a:xfrm>
            <a:off x="4936334" y="3917477"/>
            <a:ext cx="1808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484" y="343800"/>
            <a:ext cx="6385522" cy="3699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/>
          <p:nvPr/>
        </p:nvSpPr>
        <p:spPr>
          <a:xfrm>
            <a:off x="5638811" y="1156504"/>
            <a:ext cx="2296200" cy="110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6"/>
          <p:cNvSpPr txBox="1"/>
          <p:nvPr/>
        </p:nvSpPr>
        <p:spPr>
          <a:xfrm>
            <a:off x="5722054" y="1156504"/>
            <a:ext cx="2129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Tom, we’d love to prove how our IoT enabled solutions can decrease energy consumption at Schiphol Airport by 15% - 20%.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Are you open to a showcase?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1549484" y="3555511"/>
            <a:ext cx="1481100" cy="48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2650" y="3555500"/>
            <a:ext cx="1111874" cy="7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7851750" y="348450"/>
            <a:ext cx="1254900" cy="3231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firstname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8186100" y="2345288"/>
            <a:ext cx="957900" cy="4617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company name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26"/>
          <p:cNvCxnSpPr/>
          <p:nvPr/>
        </p:nvCxnSpPr>
        <p:spPr>
          <a:xfrm flipH="1">
            <a:off x="5995725" y="586925"/>
            <a:ext cx="2061000" cy="6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6"/>
          <p:cNvCxnSpPr>
            <a:stCxn id="144" idx="1"/>
          </p:cNvCxnSpPr>
          <p:nvPr/>
        </p:nvCxnSpPr>
        <p:spPr>
          <a:xfrm rot="10800000">
            <a:off x="6398100" y="1901438"/>
            <a:ext cx="1788000" cy="67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6"/>
          <p:cNvSpPr txBox="1"/>
          <p:nvPr/>
        </p:nvSpPr>
        <p:spPr>
          <a:xfrm>
            <a:off x="0" y="0"/>
            <a:ext cx="2205000" cy="34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Customer Examples</a:t>
            </a:r>
            <a:endParaRPr b="1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057" y="4642973"/>
            <a:ext cx="897244" cy="4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/>
          <p:nvPr/>
        </p:nvSpPr>
        <p:spPr>
          <a:xfrm>
            <a:off x="1489450" y="750100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5070850" y="4575575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7"/>
          <p:cNvSpPr/>
          <p:nvPr/>
        </p:nvSpPr>
        <p:spPr>
          <a:xfrm>
            <a:off x="6271025" y="600825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4901450" y="3824350"/>
            <a:ext cx="1694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00" y="854600"/>
            <a:ext cx="7070326" cy="372326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4972750" y="73500"/>
            <a:ext cx="1237800" cy="3231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firstname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7"/>
          <p:cNvSpPr txBox="1"/>
          <p:nvPr/>
        </p:nvSpPr>
        <p:spPr>
          <a:xfrm>
            <a:off x="6434700" y="472050"/>
            <a:ext cx="1579200" cy="3231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company name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27"/>
          <p:cNvCxnSpPr/>
          <p:nvPr/>
        </p:nvCxnSpPr>
        <p:spPr>
          <a:xfrm flipH="1">
            <a:off x="3011150" y="396600"/>
            <a:ext cx="1890300" cy="47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7"/>
          <p:cNvCxnSpPr/>
          <p:nvPr/>
        </p:nvCxnSpPr>
        <p:spPr>
          <a:xfrm flipH="1">
            <a:off x="5283650" y="896375"/>
            <a:ext cx="1172400" cy="300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27"/>
          <p:cNvSpPr txBox="1"/>
          <p:nvPr/>
        </p:nvSpPr>
        <p:spPr>
          <a:xfrm>
            <a:off x="0" y="0"/>
            <a:ext cx="2205000" cy="34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Customer Examples</a:t>
            </a:r>
            <a:endParaRPr b="1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057" y="4642973"/>
            <a:ext cx="897244" cy="4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/>
          <p:nvPr/>
        </p:nvSpPr>
        <p:spPr>
          <a:xfrm>
            <a:off x="1489450" y="750100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/>
          <p:nvPr/>
        </p:nvSpPr>
        <p:spPr>
          <a:xfrm>
            <a:off x="5070850" y="4575575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8"/>
          <p:cNvSpPr/>
          <p:nvPr/>
        </p:nvSpPr>
        <p:spPr>
          <a:xfrm>
            <a:off x="6271025" y="600825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"/>
          <p:cNvSpPr txBox="1"/>
          <p:nvPr/>
        </p:nvSpPr>
        <p:spPr>
          <a:xfrm>
            <a:off x="4901450" y="3824350"/>
            <a:ext cx="16944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8"/>
          <p:cNvSpPr/>
          <p:nvPr/>
        </p:nvSpPr>
        <p:spPr>
          <a:xfrm>
            <a:off x="2774500" y="1782075"/>
            <a:ext cx="1195200" cy="1077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 b="-3220" l="0" r="-5954" t="0"/>
          <a:stretch/>
        </p:blipFill>
        <p:spPr>
          <a:xfrm>
            <a:off x="923875" y="470400"/>
            <a:ext cx="6775215" cy="44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875" y="4359150"/>
            <a:ext cx="1137433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5167700" y="1052900"/>
            <a:ext cx="2154300" cy="144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latin typeface="Calibri"/>
                <a:ea typeface="Calibri"/>
                <a:cs typeface="Calibri"/>
                <a:sym typeface="Calibri"/>
              </a:rPr>
              <a:t>Hi Sven, demand forecasting is fundamental to retail planning.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latin typeface="Calibri"/>
                <a:ea typeface="Calibri"/>
                <a:cs typeface="Calibri"/>
                <a:sym typeface="Calibri"/>
              </a:rPr>
              <a:t>We’ve built AI models that can help Tesco improve by 3-5% based on previous executions. 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latin typeface="Calibri"/>
                <a:ea typeface="Calibri"/>
                <a:cs typeface="Calibri"/>
                <a:sym typeface="Calibri"/>
              </a:rPr>
              <a:t>Can I send you some info?</a:t>
            </a:r>
            <a:endParaRPr sz="115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7850125" y="427000"/>
            <a:ext cx="1237800" cy="3231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firstname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7508725" y="2006175"/>
            <a:ext cx="1579200" cy="3231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company name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28"/>
          <p:cNvCxnSpPr/>
          <p:nvPr/>
        </p:nvCxnSpPr>
        <p:spPr>
          <a:xfrm flipH="1">
            <a:off x="5626000" y="736300"/>
            <a:ext cx="2142600" cy="399300"/>
          </a:xfrm>
          <a:prstGeom prst="straightConnector1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8"/>
          <p:cNvCxnSpPr/>
          <p:nvPr/>
        </p:nvCxnSpPr>
        <p:spPr>
          <a:xfrm rot="10800000">
            <a:off x="5826100" y="1845975"/>
            <a:ext cx="1718400" cy="85500"/>
          </a:xfrm>
          <a:prstGeom prst="straightConnector1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0" name="Google Shape;180;p28"/>
          <p:cNvSpPr txBox="1"/>
          <p:nvPr/>
        </p:nvSpPr>
        <p:spPr>
          <a:xfrm>
            <a:off x="0" y="0"/>
            <a:ext cx="2205000" cy="34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Customer Examples</a:t>
            </a:r>
            <a:endParaRPr b="1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057" y="4642973"/>
            <a:ext cx="897244" cy="4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/>
        </p:nvSpPr>
        <p:spPr>
          <a:xfrm>
            <a:off x="0" y="0"/>
            <a:ext cx="2205000" cy="34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</a:rPr>
              <a:t>Customer Examples</a:t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87" name="Google Shape;187;p29"/>
          <p:cNvSpPr/>
          <p:nvPr/>
        </p:nvSpPr>
        <p:spPr>
          <a:xfrm>
            <a:off x="1489450" y="750100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5070850" y="4575575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6271025" y="600825"/>
            <a:ext cx="897300" cy="300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 txBox="1"/>
          <p:nvPr/>
        </p:nvSpPr>
        <p:spPr>
          <a:xfrm>
            <a:off x="330800" y="3638875"/>
            <a:ext cx="1237800" cy="3231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firstname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330800" y="4196800"/>
            <a:ext cx="1579200" cy="3231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company name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7764775" y="3402750"/>
            <a:ext cx="1237800" cy="323100"/>
          </a:xfrm>
          <a:prstGeom prst="rect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Personalized image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3725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9"/>
          <p:cNvCxnSpPr/>
          <p:nvPr/>
        </p:nvCxnSpPr>
        <p:spPr>
          <a:xfrm flipH="1">
            <a:off x="1684575" y="3594963"/>
            <a:ext cx="1237800" cy="234900"/>
          </a:xfrm>
          <a:prstGeom prst="straightConnector1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9"/>
          <p:cNvCxnSpPr/>
          <p:nvPr/>
        </p:nvCxnSpPr>
        <p:spPr>
          <a:xfrm flipH="1">
            <a:off x="2007725" y="4014138"/>
            <a:ext cx="1237800" cy="234900"/>
          </a:xfrm>
          <a:prstGeom prst="straightConnector1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9"/>
          <p:cNvCxnSpPr/>
          <p:nvPr/>
        </p:nvCxnSpPr>
        <p:spPr>
          <a:xfrm flipH="1">
            <a:off x="6959875" y="3594963"/>
            <a:ext cx="804900" cy="6000"/>
          </a:xfrm>
          <a:prstGeom prst="straightConnector1">
            <a:avLst/>
          </a:prstGeom>
          <a:noFill/>
          <a:ln cap="flat" cmpd="sng" w="9525">
            <a:solidFill>
              <a:srgbClr val="2E05E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05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7029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478225" y="3188125"/>
            <a:ext cx="1413300" cy="48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14450" y="828900"/>
            <a:ext cx="3432600" cy="30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50" y="491375"/>
            <a:ext cx="3881249" cy="222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4300"/>
            <a:ext cx="3627425" cy="282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650" y="759850"/>
            <a:ext cx="4840949" cy="362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7" cy="470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400"/>
            <a:ext cx="9101025" cy="424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1696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5" y="0"/>
            <a:ext cx="91461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1425" y="4760925"/>
            <a:ext cx="382575" cy="3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0" y="304125"/>
            <a:ext cx="78639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39800" cy="51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